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8" r:id="rId3"/>
    <p:sldId id="265" r:id="rId4"/>
    <p:sldId id="266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Behaving the same as most others in a society, group, etc.; agreeing with or obeying something.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6181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quality of a person who understands what is real, possible, and attainable in a particular situation.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10821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Romanticism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quality or state of being impractical or unrealistic.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48218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strong feeling of interest and enthusiasm.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41771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Undaunted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Not afraid to continue doing something or trying to do something even though there are problems, dangers, etc.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37695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Charisma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special charm or appeal that causes people to feel attracted and excited by something (ex. Politician).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84522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usually good quality or feature that someone or something has.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79070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Strong disagreement between people, groups, etc.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91019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difficult situation or condition; misfortune or tragedy.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852432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8</TotalTime>
  <Words>141</Words>
  <Application>Microsoft Macintosh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Travelogue</vt:lpstr>
      <vt:lpstr>Conformity</vt:lpstr>
      <vt:lpstr>Realist</vt:lpstr>
      <vt:lpstr>Romanticism</vt:lpstr>
      <vt:lpstr>Zeal</vt:lpstr>
      <vt:lpstr>Undaunted</vt:lpstr>
      <vt:lpstr>Charisma</vt:lpstr>
      <vt:lpstr>Attributes</vt:lpstr>
      <vt:lpstr>Conflict</vt:lpstr>
      <vt:lpstr>Adversity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Conformity</dc:title>
  <dc:creator>Catherine Daigle</dc:creator>
  <cp:lastModifiedBy>Catherine Daigle</cp:lastModifiedBy>
  <cp:revision>2</cp:revision>
  <dcterms:created xsi:type="dcterms:W3CDTF">2013-11-20T14:50:57Z</dcterms:created>
  <dcterms:modified xsi:type="dcterms:W3CDTF">2013-11-20T14:59:10Z</dcterms:modified>
</cp:coreProperties>
</file>