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123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78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604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98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17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7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09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8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08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70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9612-2266-4A3F-A4DE-FBFA850EF1E1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F94F-C625-4E94-A63A-3D58F5139C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16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Elizabethan Drama vs. Today’s Drama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9155" name="Text Placeholder 3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915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9157" name="Content Placeholder 4"/>
          <p:cNvSpPr>
            <a:spLocks noGrp="1"/>
          </p:cNvSpPr>
          <p:nvPr>
            <p:ph sz="quarter" idx="2"/>
          </p:nvPr>
        </p:nvSpPr>
        <p:spPr>
          <a:xfrm>
            <a:off x="608013" y="1447800"/>
            <a:ext cx="7926387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importance of words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Real life versus stage life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Symbolic art</a:t>
            </a:r>
          </a:p>
        </p:txBody>
      </p:sp>
    </p:spTree>
    <p:extLst>
      <p:ext uri="{BB962C8B-B14F-4D97-AF65-F5344CB8AC3E}">
        <p14:creationId xmlns:p14="http://schemas.microsoft.com/office/powerpoint/2010/main" xmlns="" val="13106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Importance of Words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0179" name="Content Placeholder 9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Shakespeare’s plays were primarily verbal, not visual</a:t>
            </a:r>
          </a:p>
          <a:p>
            <a:pPr eaLnBrk="1" hangingPunct="1"/>
            <a:r>
              <a:rPr lang="en-US" altLang="en-US" dirty="0" smtClean="0"/>
              <a:t>He uses words to express the setting and mood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Today: VISUAL – everything looks real</a:t>
            </a:r>
          </a:p>
        </p:txBody>
      </p:sp>
    </p:spTree>
    <p:extLst>
      <p:ext uri="{BB962C8B-B14F-4D97-AF65-F5344CB8AC3E}">
        <p14:creationId xmlns:p14="http://schemas.microsoft.com/office/powerpoint/2010/main" xmlns="" val="41243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Real life vs. Stage life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Characters in a play are understood to be portraying real people, not actual people</a:t>
            </a:r>
          </a:p>
          <a:p>
            <a:pPr eaLnBrk="1" hangingPunct="1"/>
            <a:r>
              <a:rPr lang="en-US" altLang="en-US" dirty="0" smtClean="0"/>
              <a:t>Modern dramas suggest that everything is real, especially the place and the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25224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Symbolic Art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Influenced by  the medieval era are because of its symbolism</a:t>
            </a:r>
          </a:p>
          <a:p>
            <a:pPr eaLnBrk="1" hangingPunct="1"/>
            <a:r>
              <a:rPr lang="en-US" altLang="en-US" dirty="0" smtClean="0"/>
              <a:t>Focus on universals:</a:t>
            </a:r>
          </a:p>
          <a:p>
            <a:pPr lvl="1"/>
            <a:r>
              <a:rPr lang="en-US" altLang="en-US" dirty="0" smtClean="0"/>
              <a:t>Evil=</a:t>
            </a:r>
            <a:r>
              <a:rPr lang="en-US" altLang="en-US" dirty="0" err="1" smtClean="0"/>
              <a:t>villian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Holiness/goodness = saints and halos</a:t>
            </a:r>
          </a:p>
          <a:p>
            <a:pPr lvl="1"/>
            <a:r>
              <a:rPr lang="en-US" altLang="en-US" dirty="0" smtClean="0"/>
              <a:t>Truth, beauty, and justice</a:t>
            </a:r>
          </a:p>
        </p:txBody>
      </p:sp>
    </p:spTree>
    <p:extLst>
      <p:ext uri="{BB962C8B-B14F-4D97-AF65-F5344CB8AC3E}">
        <p14:creationId xmlns:p14="http://schemas.microsoft.com/office/powerpoint/2010/main" xmlns="" val="6139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Analysis and Modern Day Shakespeare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Three Ways to Analyze Characters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Changes to Shakespeare’s Dramas</a:t>
            </a:r>
            <a:endParaRPr lang="en-US" dirty="0"/>
          </a:p>
        </p:txBody>
      </p:sp>
      <p:sp>
        <p:nvSpPr>
          <p:cNvPr id="53253" name="Content Placeholder 2"/>
          <p:cNvSpPr>
            <a:spLocks noGrp="1"/>
          </p:cNvSpPr>
          <p:nvPr>
            <p:ph sz="quarter" idx="2"/>
          </p:nvPr>
        </p:nvSpPr>
        <p:spPr>
          <a:xfrm>
            <a:off x="608013" y="1447800"/>
            <a:ext cx="3930650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the say</a:t>
            </a:r>
          </a:p>
          <a:p>
            <a:pPr eaLnBrk="1" hangingPunct="1"/>
            <a:r>
              <a:rPr lang="en-US" altLang="en-US" dirty="0" smtClean="0"/>
              <a:t>What others say about them</a:t>
            </a:r>
          </a:p>
          <a:p>
            <a:pPr eaLnBrk="1" hangingPunct="1"/>
            <a:r>
              <a:rPr lang="en-US" altLang="en-US" dirty="0" smtClean="0"/>
              <a:t>What they do</a:t>
            </a:r>
          </a:p>
        </p:txBody>
      </p:sp>
      <p:sp>
        <p:nvSpPr>
          <p:cNvPr id="53254" name="Content Placeholder 5"/>
          <p:cNvSpPr>
            <a:spLocks noGrp="1"/>
          </p:cNvSpPr>
          <p:nvPr>
            <p:ph sz="quarter" idx="4"/>
          </p:nvPr>
        </p:nvSpPr>
        <p:spPr>
          <a:xfrm>
            <a:off x="4652963" y="1447800"/>
            <a:ext cx="3930650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Remove lines or characters</a:t>
            </a:r>
          </a:p>
          <a:p>
            <a:pPr eaLnBrk="1" hangingPunct="1"/>
            <a:r>
              <a:rPr lang="en-US" altLang="en-US" dirty="0" smtClean="0"/>
              <a:t>Change the setting entirely</a:t>
            </a:r>
          </a:p>
        </p:txBody>
      </p:sp>
    </p:spTree>
    <p:extLst>
      <p:ext uri="{BB962C8B-B14F-4D97-AF65-F5344CB8AC3E}">
        <p14:creationId xmlns:p14="http://schemas.microsoft.com/office/powerpoint/2010/main" xmlns="" val="8188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Elizabethan Drama vs. Today’s Drama</vt:lpstr>
      <vt:lpstr>Importance of Words</vt:lpstr>
      <vt:lpstr>Real life vs. Stage life</vt:lpstr>
      <vt:lpstr>Symbolic Art</vt:lpstr>
      <vt:lpstr>Analysis and Modern Day Shakespeare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Drama vs. Today’s Drama</dc:title>
  <dc:creator>AHS Student</dc:creator>
  <cp:lastModifiedBy>APSB</cp:lastModifiedBy>
  <cp:revision>1</cp:revision>
  <dcterms:created xsi:type="dcterms:W3CDTF">2013-10-17T14:40:17Z</dcterms:created>
  <dcterms:modified xsi:type="dcterms:W3CDTF">2014-10-16T02:38:55Z</dcterms:modified>
</cp:coreProperties>
</file>