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7023100" cy="9309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Papyrus" panose="03070502060502030205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Papyrus" panose="03070502060502030205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Papyrus" panose="03070502060502030205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Papyrus" panose="03070502060502030205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Papyrus" panose="03070502060502030205" pitchFamily="66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Papyrus" panose="03070502060502030205" pitchFamily="66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Papyrus" panose="03070502060502030205" pitchFamily="66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Papyrus" panose="03070502060502030205" pitchFamily="66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Papyrus" panose="03070502060502030205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54" d="100"/>
          <a:sy n="54" d="100"/>
        </p:scale>
        <p:origin x="3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E396D4E-0F7A-416E-AEAC-F249E08DAF8B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C76A4A4-D63A-4596-853A-42A297D5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23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9641A-CDA6-454C-B129-76447509A0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71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AF0B4-CF23-4D90-B441-986BEF94C3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0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8E4A-915E-4DB3-83A2-1737A59986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62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C0A67-32EA-4C82-98F4-0EC8C89E89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07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3B529-B5C7-4A01-9102-EA2100AF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95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79325-D022-4D59-879E-5ABA77E014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18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D235F-7E59-4C00-BDD0-2E9830A8CE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5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E2903-14B2-43FE-906B-A8B15B8D5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92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A0E3F-C40E-449F-98D2-810460BB86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47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FABB4-70AF-4BB0-999A-E840A8AA89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97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A6851-1E84-4DA3-8EEF-8A092249F5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4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C045235-53A7-46CF-A760-2699416A35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1752600" y="838200"/>
            <a:ext cx="5867400" cy="472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What did the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Romans wear?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2590800" y="609600"/>
            <a:ext cx="40005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Some Roman words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for clothes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66800" y="2895600"/>
            <a:ext cx="7239000" cy="3013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/>
              <a:t>Bracae – Skin tight trousers worn under a tunic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/>
              <a:t>Palla – Shawl worn  by women over head and shoulders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/>
              <a:t>Petasus – hat with a broad brim to keep of the sun and the rain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/>
              <a:t>Reticulum – hair net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/>
              <a:t>Stola – Womens long 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2971800" y="228600"/>
            <a:ext cx="3190875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28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Name these items of </a:t>
            </a:r>
          </a:p>
          <a:p>
            <a:pPr algn="ctr"/>
            <a:r>
              <a:rPr lang="en-US" sz="28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Roman Clothing</a:t>
            </a:r>
          </a:p>
        </p:txBody>
      </p:sp>
      <p:pic>
        <p:nvPicPr>
          <p:cNvPr id="12291" name="Picture 3" descr="O:\Whiteboard_Project\Tynewydd Primary\roman clothes 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1" t="13457" r="17624" b="22090"/>
          <a:stretch>
            <a:fillRect/>
          </a:stretch>
        </p:blipFill>
        <p:spPr bwMode="auto">
          <a:xfrm>
            <a:off x="304800" y="1828800"/>
            <a:ext cx="26987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219200" y="1828800"/>
            <a:ext cx="17526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2438400" y="2895600"/>
            <a:ext cx="53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2514600" y="3962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10"/>
          <p:cNvSpPr>
            <a:spLocks noChangeShapeType="1"/>
          </p:cNvSpPr>
          <p:nvPr/>
        </p:nvSpPr>
        <p:spPr bwMode="auto">
          <a:xfrm>
            <a:off x="914400" y="2895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12"/>
          <p:cNvSpPr>
            <a:spLocks noChangeShapeType="1"/>
          </p:cNvSpPr>
          <p:nvPr/>
        </p:nvSpPr>
        <p:spPr bwMode="auto">
          <a:xfrm>
            <a:off x="1066800" y="49530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13"/>
          <p:cNvSpPr>
            <a:spLocks noChangeShapeType="1"/>
          </p:cNvSpPr>
          <p:nvPr/>
        </p:nvSpPr>
        <p:spPr bwMode="auto">
          <a:xfrm>
            <a:off x="1524000" y="63246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5105400" y="2514600"/>
            <a:ext cx="2819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410200" y="3581400"/>
            <a:ext cx="2819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5486400" y="4800600"/>
            <a:ext cx="2819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4800600" y="5867400"/>
            <a:ext cx="2819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78" grpId="0" animBg="1"/>
      <p:bldP spid="11279" grpId="0" animBg="1"/>
      <p:bldP spid="11280" grpId="0" animBg="1"/>
      <p:bldP spid="112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3" descr="White marble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3048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</a:rPr>
              <a:t>Quiz Time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5800" y="19812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09600" y="2133600"/>
            <a:ext cx="8153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/>
              <a:t>How do we know what the Romans wore?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1524000" y="2971800"/>
            <a:ext cx="7010400" cy="3048000"/>
          </a:xfrm>
          <a:prstGeom prst="cloudCallout">
            <a:avLst>
              <a:gd name="adj1" fmla="val -50273"/>
              <a:gd name="adj2" fmla="val 5463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319" name="WordArt 7" descr="White marble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657600" y="6172200"/>
            <a:ext cx="51149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Click here for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7" grpId="0" autoUpdateAnimBg="0"/>
      <p:bldP spid="13318" grpId="0" animBg="1" autoUpdateAnimBg="0"/>
      <p:bldP spid="133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3048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</a:rPr>
              <a:t>Quiz Time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754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00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7772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What type of clothing did slaves and working people wear?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838200" y="3276600"/>
            <a:ext cx="8001000" cy="2438400"/>
          </a:xfrm>
          <a:prstGeom prst="cloudCallout">
            <a:avLst>
              <a:gd name="adj1" fmla="val -45894"/>
              <a:gd name="adj2" fmla="val 5826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4342" name="WordArt 6" descr="White marble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495800" y="5867400"/>
            <a:ext cx="413385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</a:rPr>
              <a:t>Click here for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40" grpId="0" autoUpdateAnimBg="0"/>
      <p:bldP spid="14341" grpId="0" animBg="1" autoUpdateAnimBg="0"/>
      <p:bldP spid="143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3048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</a:rPr>
              <a:t>Quiz Time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0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38200" y="19050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What was the most important item of clothing?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1066800" y="3276600"/>
            <a:ext cx="7467600" cy="2057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366" name="WordArt 6" descr="White marble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419600" y="5867400"/>
            <a:ext cx="413385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</a:rPr>
              <a:t>Click here for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4" grpId="0" autoUpdateAnimBg="0"/>
      <p:bldP spid="15365" grpId="0" animBg="1" autoUpdateAnimBg="0"/>
      <p:bldP spid="153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3048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</a:rPr>
              <a:t>Quiz Time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09600" y="1905000"/>
            <a:ext cx="8077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/>
              <a:t>How did Roman women wear their hair?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914400" y="2590800"/>
            <a:ext cx="8001000" cy="2514600"/>
          </a:xfrm>
          <a:prstGeom prst="cloudCallout">
            <a:avLst>
              <a:gd name="adj1" fmla="val -43750"/>
              <a:gd name="adj2" fmla="val 5909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390" name="WordArt 6" descr="White marble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038600" y="5638800"/>
            <a:ext cx="413385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</a:rPr>
              <a:t>Click here for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8" grpId="0" autoUpdateAnimBg="0"/>
      <p:bldP spid="16389" grpId="0" animBg="1" autoUpdateAnimBg="0"/>
      <p:bldP spid="163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3048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</a:rPr>
              <a:t>Quiz Time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62000" y="1981200"/>
            <a:ext cx="7543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/>
              <a:t>What did Romans wear on their feet?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447800" y="2743200"/>
            <a:ext cx="6705600" cy="2819400"/>
          </a:xfrm>
          <a:prstGeom prst="cloudCallout">
            <a:avLst>
              <a:gd name="adj1" fmla="val -58380"/>
              <a:gd name="adj2" fmla="val 4757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13" name="WordArt 5" descr="White marble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29000" y="5867400"/>
            <a:ext cx="48387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</a:rPr>
              <a:t>Click here for the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utoUpdateAnimBg="0"/>
      <p:bldP spid="17412" grpId="0" animBg="1" autoUpdateAnimBg="0"/>
      <p:bldP spid="174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63817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What have I learnt today?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609600" y="1295400"/>
            <a:ext cx="7391400" cy="3276600"/>
          </a:xfrm>
          <a:prstGeom prst="cloudCallout">
            <a:avLst>
              <a:gd name="adj1" fmla="val -46005"/>
              <a:gd name="adj2" fmla="val 7708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8436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3429000" y="4800600"/>
            <a:ext cx="5000625" cy="323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I know the type and names of</a:t>
            </a:r>
          </a:p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clothes the Romans wore.</a:t>
            </a:r>
          </a:p>
          <a:p>
            <a:pPr algn="ctr"/>
            <a:endParaRPr lang="en-US" sz="32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</a:endParaRPr>
          </a:p>
          <a:p>
            <a:pPr algn="ctr"/>
            <a:endParaRPr lang="en-US" sz="32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nimBg="1" autoUpdateAnimBg="0"/>
      <p:bldP spid="184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4267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Today I will....</a:t>
            </a:r>
          </a:p>
        </p:txBody>
      </p:sp>
      <p:sp>
        <p:nvSpPr>
          <p:cNvPr id="3076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1752600" y="2667000"/>
            <a:ext cx="51816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18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Develop an understanding</a:t>
            </a:r>
          </a:p>
          <a:p>
            <a:pPr algn="ctr"/>
            <a:r>
              <a:rPr lang="en-US" sz="18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of the types of clothes</a:t>
            </a:r>
          </a:p>
          <a:p>
            <a:pPr algn="ctr"/>
            <a:r>
              <a:rPr lang="en-US" sz="18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that Romans wore.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5715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I think the Romans wore....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685800" y="1752600"/>
            <a:ext cx="7848600" cy="41148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3055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What shall I wear today?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3429000" cy="512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tx1"/>
                </a:solidFill>
                <a:latin typeface="Tempus Sans ITC" panose="04020404030D07020202" pitchFamily="82" charset="0"/>
              </a:rPr>
              <a:t>We know what the Romans wore mostly from statues and paintings.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tx1"/>
                </a:solidFill>
                <a:latin typeface="Tempus Sans ITC" panose="04020404030D07020202" pitchFamily="82" charset="0"/>
              </a:rPr>
              <a:t>Men and women and children wore underclothes. The clothes people wore over theses showed what sort of people they were.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tx1"/>
                </a:solidFill>
                <a:latin typeface="Tempus Sans ITC" panose="04020404030D07020202" pitchFamily="82" charset="0"/>
              </a:rPr>
              <a:t>A Roman lady would wear an under tunic and then a long dress. In colder weather, she would wear a very large shawl to cover her head and body when she went out side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00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4100" name="Picture 4" descr="O:\Whiteboard_Project\Tynewydd Primary\roman clothes 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1" t="13457" r="17624" b="22090"/>
          <a:stretch>
            <a:fillRect/>
          </a:stretch>
        </p:blipFill>
        <p:spPr bwMode="auto">
          <a:xfrm>
            <a:off x="5029200" y="1219200"/>
            <a:ext cx="29162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Oval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34400" y="6324600"/>
            <a:ext cx="304800" cy="304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2514600" y="304800"/>
            <a:ext cx="396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Simple tunics</a:t>
            </a:r>
          </a:p>
        </p:txBody>
      </p:sp>
      <p:pic>
        <p:nvPicPr>
          <p:cNvPr id="5123" name="Picture 3" descr="O:\Whiteboard_Project\Tynewydd Primary\roman clothes 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2" t="39302" r="40703" b="41455"/>
          <a:stretch>
            <a:fillRect/>
          </a:stretch>
        </p:blipFill>
        <p:spPr bwMode="auto">
          <a:xfrm>
            <a:off x="1752600" y="1295400"/>
            <a:ext cx="5638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905000" y="5334000"/>
            <a:ext cx="54102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tx1"/>
                </a:solidFill>
                <a:latin typeface="Tempus Sans ITC" panose="04020404030D07020202" pitchFamily="82" charset="0"/>
              </a:rPr>
              <a:t>Slaves and working people wore tunics and in some colder parts of the Roman empire they even wore trousers.</a:t>
            </a:r>
          </a:p>
        </p:txBody>
      </p:sp>
      <p:sp>
        <p:nvSpPr>
          <p:cNvPr id="6149" name="Oval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82000" y="62484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1676400" y="381000"/>
            <a:ext cx="2209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Togas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143000" y="2286000"/>
            <a:ext cx="3429000" cy="337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tx1"/>
                </a:solidFill>
              </a:rPr>
              <a:t>The most important article of clothing was the toga. However you could only wear a toga if you were a citizen. Even the type of toga you wore depended on finer details such as your age and status.</a:t>
            </a:r>
          </a:p>
        </p:txBody>
      </p:sp>
      <p:pic>
        <p:nvPicPr>
          <p:cNvPr id="6148" name="Picture 4" descr="O:\Whiteboard_Project\Tynewydd Primary\roman clothes 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t="31068" r="75946" b="23070"/>
          <a:stretch>
            <a:fillRect/>
          </a:stretch>
        </p:blipFill>
        <p:spPr bwMode="auto">
          <a:xfrm>
            <a:off x="6248400" y="228600"/>
            <a:ext cx="257651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Oval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81000" y="6248400"/>
            <a:ext cx="3810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3352800" y="381000"/>
            <a:ext cx="22955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Hair styles</a:t>
            </a:r>
          </a:p>
        </p:txBody>
      </p:sp>
      <p:pic>
        <p:nvPicPr>
          <p:cNvPr id="7171" name="Picture 3" descr="O:\Whiteboard_Project\Tynewydd Primary\roman clothes 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t="79494" r="2992" b="9161"/>
          <a:stretch>
            <a:fillRect/>
          </a:stretch>
        </p:blipFill>
        <p:spPr bwMode="auto">
          <a:xfrm>
            <a:off x="381000" y="1981200"/>
            <a:ext cx="8458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Oval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29600" y="6172200"/>
            <a:ext cx="3810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2971800" y="381000"/>
            <a:ext cx="2590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Hair care</a:t>
            </a:r>
          </a:p>
        </p:txBody>
      </p:sp>
      <p:pic>
        <p:nvPicPr>
          <p:cNvPr id="8195" name="Picture 3" descr="O:\Whiteboard_Project\Tynewydd Primary\roman clothes 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77910" r="17137" b="9341"/>
          <a:stretch>
            <a:fillRect/>
          </a:stretch>
        </p:blipFill>
        <p:spPr bwMode="auto">
          <a:xfrm>
            <a:off x="457200" y="1981200"/>
            <a:ext cx="807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3352800" y="457200"/>
            <a:ext cx="2209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Shoes...</a:t>
            </a:r>
          </a:p>
        </p:txBody>
      </p:sp>
      <p:pic>
        <p:nvPicPr>
          <p:cNvPr id="9219" name="Picture 3" descr="O:\Whiteboard_Project\Tynewydd Primary\roman clothes 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3" t="4250" b="28464"/>
          <a:stretch>
            <a:fillRect/>
          </a:stretch>
        </p:blipFill>
        <p:spPr bwMode="auto">
          <a:xfrm>
            <a:off x="457200" y="228600"/>
            <a:ext cx="112871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O:\Whiteboard_Project\Tynewydd Primary\shoe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8" r="3000" b="64365"/>
          <a:stretch>
            <a:fillRect/>
          </a:stretch>
        </p:blipFill>
        <p:spPr bwMode="auto">
          <a:xfrm>
            <a:off x="1905000" y="2133600"/>
            <a:ext cx="685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Oval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05800" y="6248400"/>
            <a:ext cx="4572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pyrus" panose="03070502060502030205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Papyrus" panose="03070502060502030205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Papyrus" panose="03070502060502030205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322</Words>
  <Application>Microsoft Office PowerPoint</Application>
  <PresentationFormat>On-screen Show (4:3)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Papyrus</vt:lpstr>
      <vt:lpstr>Arial</vt:lpstr>
      <vt:lpstr>Times New Roman</vt:lpstr>
      <vt:lpstr>Calibri</vt:lpstr>
      <vt:lpstr>Tempus Sans ITC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Caerphilly CBC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Services</dc:creator>
  <cp:lastModifiedBy>AHS Student</cp:lastModifiedBy>
  <cp:revision>8</cp:revision>
  <cp:lastPrinted>2017-09-29T11:55:57Z</cp:lastPrinted>
  <dcterms:created xsi:type="dcterms:W3CDTF">2002-11-22T10:36:13Z</dcterms:created>
  <dcterms:modified xsi:type="dcterms:W3CDTF">2017-09-29T12:04:09Z</dcterms:modified>
</cp:coreProperties>
</file>